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29"/>
  </p:notesMasterIdLst>
  <p:handoutMasterIdLst>
    <p:handoutMasterId r:id="rId30"/>
  </p:handoutMasterIdLst>
  <p:sldIdLst>
    <p:sldId id="394" r:id="rId4"/>
    <p:sldId id="395" r:id="rId5"/>
    <p:sldId id="459" r:id="rId6"/>
    <p:sldId id="445" r:id="rId7"/>
    <p:sldId id="397" r:id="rId8"/>
    <p:sldId id="398" r:id="rId9"/>
    <p:sldId id="447" r:id="rId10"/>
    <p:sldId id="399" r:id="rId11"/>
    <p:sldId id="457" r:id="rId12"/>
    <p:sldId id="406" r:id="rId13"/>
    <p:sldId id="460" r:id="rId14"/>
    <p:sldId id="461" r:id="rId15"/>
    <p:sldId id="462" r:id="rId16"/>
    <p:sldId id="463" r:id="rId17"/>
    <p:sldId id="464" r:id="rId18"/>
    <p:sldId id="415" r:id="rId19"/>
    <p:sldId id="416" r:id="rId20"/>
    <p:sldId id="417" r:id="rId21"/>
    <p:sldId id="458" r:id="rId22"/>
    <p:sldId id="418" r:id="rId23"/>
    <p:sldId id="456" r:id="rId24"/>
    <p:sldId id="454" r:id="rId25"/>
    <p:sldId id="465" r:id="rId26"/>
    <p:sldId id="352" r:id="rId27"/>
    <p:sldId id="451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83" d="100"/>
          <a:sy n="83" d="100"/>
        </p:scale>
        <p:origin x="91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30-Jun-17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softuni.bg/foru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5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576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48093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Юли </a:t>
            </a:r>
            <a:r>
              <a:rPr lang="bg-BG" dirty="0"/>
              <a:t>–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 Септември 2017 г.</a:t>
            </a: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</a:t>
            </a:r>
            <a:r>
              <a:rPr lang="en-US" sz="2400" dirty="0"/>
              <a:t>17</a:t>
            </a:r>
            <a:r>
              <a:rPr lang="bg-BG" sz="2400" dirty="0"/>
              <a:t> юли 2017 ( 50лв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810000"/>
            <a:ext cx="2819400" cy="100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0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2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51696"/>
            <a:ext cx="89916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“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2017</a:t>
            </a:r>
          </a:p>
          <a:p>
            <a:pPr marL="533400" lvl="1" indent="-266700"/>
            <a:r>
              <a:rPr lang="bg-BG" dirty="0" smtClean="0"/>
              <a:t>Българска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csharp-book.softuni.bg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Книга “Основи на програмирането"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2" y="2286000"/>
            <a:ext cx="2185950" cy="310798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1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Studio Community 2017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</a:t>
            </a:r>
            <a:r>
              <a:rPr lang="bg-BG" dirty="0" smtClean="0"/>
              <a:t>7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</a:t>
            </a:r>
            <a:r>
              <a:rPr lang="bg-BG" dirty="0" smtClean="0"/>
              <a:t>5</a:t>
            </a:r>
            <a:r>
              <a:rPr lang="en-US" dirty="0" smtClean="0"/>
              <a:t> / 201</a:t>
            </a:r>
            <a:r>
              <a:rPr lang="bg-BG" dirty="0" smtClean="0"/>
              <a:t>3</a:t>
            </a:r>
            <a:r>
              <a:rPr lang="en-US" dirty="0" smtClean="0"/>
              <a:t> / 201</a:t>
            </a:r>
            <a:r>
              <a:rPr lang="bg-BG" dirty="0" smtClean="0"/>
              <a:t>2</a:t>
            </a:r>
            <a:r>
              <a:rPr lang="en-US" dirty="0" smtClean="0"/>
              <a:t>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5"/>
              </a:rPr>
              <a:t>.Net</a:t>
            </a:r>
            <a:r>
              <a:rPr lang="en-US" dirty="0" smtClean="0">
                <a:hlinkClick r:id="rId5"/>
              </a:rPr>
              <a:t> Fiddle</a:t>
            </a:r>
            <a:r>
              <a:rPr lang="en-US" dirty="0" smtClean="0"/>
              <a:t> </a:t>
            </a:r>
            <a:r>
              <a:rPr lang="bg-BG" dirty="0" smtClean="0"/>
              <a:t>(директно в браузър)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940730" y="2936788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err="1" smtClean="0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noProof="1" smtClean="0">
                <a:solidFill>
                  <a:schemeClr val="tx2">
                    <a:lumMod val="75000"/>
                  </a:schemeClr>
                </a:solidFill>
              </a:rPr>
              <a:t>Инес Иванова</a:t>
            </a:r>
            <a:endParaRPr lang="en-US" sz="36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Топ студент в </a:t>
            </a:r>
            <a:r>
              <a:rPr lang="bg-BG" sz="3200" dirty="0" err="1"/>
              <a:t>СофтУни</a:t>
            </a:r>
            <a:r>
              <a:rPr lang="en-US" sz="3200" dirty="0"/>
              <a:t> (</a:t>
            </a:r>
            <a:r>
              <a:rPr lang="en-US" sz="3200" dirty="0" smtClean="0"/>
              <a:t>2016)</a:t>
            </a:r>
            <a:endParaRPr lang="en-US" sz="32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Симон Радев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/>
              <a:t>Топ студент в </a:t>
            </a:r>
            <a:r>
              <a:rPr lang="bg-BG" sz="3200" dirty="0" err="1"/>
              <a:t>СофтУни</a:t>
            </a:r>
            <a:r>
              <a:rPr lang="en-US" sz="3200" dirty="0"/>
              <a:t> (</a:t>
            </a:r>
            <a:r>
              <a:rPr lang="en-US" sz="3200" dirty="0" smtClean="0"/>
              <a:t>201</a:t>
            </a:r>
            <a:r>
              <a:rPr lang="bg-BG" sz="3200" dirty="0" smtClean="0"/>
              <a:t>6</a:t>
            </a:r>
            <a:r>
              <a:rPr lang="en-US" sz="3200" smtClean="0"/>
              <a:t>)</a:t>
            </a: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9519" y="3775960"/>
            <a:ext cx="2149476" cy="21494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497" y="1524000"/>
            <a:ext cx="2065521" cy="20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792</Words>
  <Application>Microsoft Office PowerPoint</Application>
  <PresentationFormat>Custom</PresentationFormat>
  <Paragraphs>168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Ресурси</vt:lpstr>
      <vt:lpstr>Сайт на курса и материали</vt:lpstr>
      <vt:lpstr>Слайдове, видео, домашни</vt:lpstr>
      <vt:lpstr>Книга “Основи на програмирането"</vt:lpstr>
      <vt:lpstr>Книга "Въведение в програмирането със C#"</vt:lpstr>
      <vt:lpstr>Препоръчителен софтуер</vt:lpstr>
      <vt:lpstr>Основи на програмирането – откриване</vt:lpstr>
      <vt:lpstr>Представяне на менторите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2017-06-30T20:39:36Z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